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9.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0.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1.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 id="2147483919" r:id="rId15"/>
  </p:sldMasterIdLst>
  <p:notesMasterIdLst>
    <p:notesMasterId r:id="rId52"/>
  </p:notesMasterIdLst>
  <p:handoutMasterIdLst>
    <p:handoutMasterId r:id="rId53"/>
  </p:handoutMasterIdLst>
  <p:sldIdLst>
    <p:sldId id="398" r:id="rId16"/>
    <p:sldId id="405" r:id="rId17"/>
    <p:sldId id="289" r:id="rId18"/>
    <p:sldId id="345" r:id="rId19"/>
    <p:sldId id="346" r:id="rId20"/>
    <p:sldId id="347" r:id="rId21"/>
    <p:sldId id="348" r:id="rId22"/>
    <p:sldId id="340" r:id="rId23"/>
    <p:sldId id="349" r:id="rId24"/>
    <p:sldId id="350" r:id="rId25"/>
    <p:sldId id="351" r:id="rId26"/>
    <p:sldId id="352" r:id="rId27"/>
    <p:sldId id="353" r:id="rId28"/>
    <p:sldId id="354" r:id="rId29"/>
    <p:sldId id="344" r:id="rId30"/>
    <p:sldId id="302" r:id="rId31"/>
    <p:sldId id="304" r:id="rId32"/>
    <p:sldId id="303" r:id="rId33"/>
    <p:sldId id="322" r:id="rId34"/>
    <p:sldId id="319" r:id="rId35"/>
    <p:sldId id="321" r:id="rId36"/>
    <p:sldId id="333" r:id="rId37"/>
    <p:sldId id="324" r:id="rId38"/>
    <p:sldId id="318" r:id="rId39"/>
    <p:sldId id="325" r:id="rId40"/>
    <p:sldId id="296" r:id="rId41"/>
    <p:sldId id="332" r:id="rId42"/>
    <p:sldId id="331" r:id="rId43"/>
    <p:sldId id="338" r:id="rId44"/>
    <p:sldId id="307" r:id="rId45"/>
    <p:sldId id="314" r:id="rId46"/>
    <p:sldId id="315" r:id="rId47"/>
    <p:sldId id="312" r:id="rId48"/>
    <p:sldId id="313" r:id="rId49"/>
    <p:sldId id="342" r:id="rId50"/>
    <p:sldId id="34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839" autoAdjust="0"/>
    <p:restoredTop sz="83653" autoAdjust="0"/>
  </p:normalViewPr>
  <p:slideViewPr>
    <p:cSldViewPr snapToGrid="0">
      <p:cViewPr varScale="1">
        <p:scale>
          <a:sx n="69" d="100"/>
          <a:sy n="69" d="100"/>
        </p:scale>
        <p:origin x="675" y="4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handoutMaster" Target="handoutMasters/handoutMaster1.xml"/><Relationship Id="rId5" Type="http://schemas.openxmlformats.org/officeDocument/2006/relationships/slideMaster" Target="slideMasters/slideMaster2.xml"/><Relationship Id="rId19"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6/5/2018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Introduction to Microsoft Azure</a:t>
            </a:r>
          </a:p>
        </p:txBody>
      </p:sp>
    </p:spTree>
    <p:extLst>
      <p:ext uri="{BB962C8B-B14F-4D97-AF65-F5344CB8AC3E}">
        <p14:creationId xmlns:p14="http://schemas.microsoft.com/office/powerpoint/2010/main" val="1641834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7802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6/5/2018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6/5/2018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3691621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6/5/2018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1995948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63506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794"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1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137555460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7970087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453087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057397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Question….</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02877414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12192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348250" y="1482872"/>
            <a:ext cx="11433116"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3175060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Answer…</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122811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5715500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022366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811764"/>
            <a:ext cx="11905861"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13914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52711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4404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028354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7132039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1524941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4795190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53339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3496174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96796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8100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225609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8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3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5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78"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0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2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5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7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698"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2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4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70"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theme" Target="../theme/theme1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theme" Target="../theme/theme11.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 Id="rId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5.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image" Target="../media/image21.png"/><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61670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3.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2.xml"/><Relationship Id="rId1" Type="http://schemas.openxmlformats.org/officeDocument/2006/relationships/slideLayout" Target="../slideLayouts/slideLayout19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1.xml"/><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36.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90.xml"/><Relationship Id="rId5" Type="http://schemas.openxmlformats.org/officeDocument/2006/relationships/image" Target="../media/image45.png"/><Relationship Id="rId4" Type="http://schemas.openxmlformats.org/officeDocument/2006/relationships/image" Target="../media/image4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70-535 Architecting Microsoft Azure Solutions</a:t>
            </a:r>
            <a:br>
              <a:rPr lang="en-US" sz="3600" dirty="0"/>
            </a:br>
            <a:endParaRPr lang="en-US" sz="3600" dirty="0"/>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Design Computer Infrastructure</a:t>
            </a:r>
          </a:p>
          <a:p>
            <a:r>
              <a:rPr lang="en-US" dirty="0"/>
              <a:t>Design Data Implementation</a:t>
            </a:r>
          </a:p>
          <a:p>
            <a:r>
              <a:rPr lang="en-US" dirty="0"/>
              <a:t>Design Network Implementation</a:t>
            </a:r>
          </a:p>
          <a:p>
            <a:r>
              <a:rPr lang="en-US" dirty="0"/>
              <a:t>Design Security and Identity Solutions</a:t>
            </a:r>
          </a:p>
          <a:p>
            <a:r>
              <a:rPr lang="en-US" b="1" dirty="0">
                <a:solidFill>
                  <a:srgbClr val="FFC000"/>
                </a:solidFill>
              </a:rPr>
              <a:t>Design Solutions by using Platform Services</a:t>
            </a:r>
          </a:p>
          <a:p>
            <a:r>
              <a:rPr lang="en-US" dirty="0"/>
              <a:t>Design for Operations</a:t>
            </a:r>
          </a:p>
          <a:p>
            <a:endParaRPr lang="en-US" dirty="0"/>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https://www.microsoft.com/en-ie/learning/exam-70-535.aspx</a:t>
            </a:r>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Image result for IoT implementation on azure">
            <a:extLst>
              <a:ext uri="{FF2B5EF4-FFF2-40B4-BE49-F238E27FC236}">
                <a16:creationId xmlns:a16="http://schemas.microsoft.com/office/drawing/2014/main" id="{D62655EC-9792-40A4-BA24-181E436C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Solutions by using Platform Services</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a:xfrm>
            <a:off x="1785188" y="950221"/>
            <a:ext cx="8574837" cy="5356916"/>
          </a:xfrm>
        </p:spPr>
        <p:txBody>
          <a:bodyPr>
            <a:normAutofit fontScale="85000" lnSpcReduction="10000"/>
          </a:bodyPr>
          <a:lstStyle/>
          <a:p>
            <a:r>
              <a:rPr lang="en-US" b="1" dirty="0"/>
              <a:t>Design for Artificial Intelligence Services</a:t>
            </a:r>
          </a:p>
          <a:p>
            <a:pPr lvl="1"/>
            <a:r>
              <a:rPr lang="en-US" dirty="0"/>
              <a:t>Determine when to use the appropriate Cognitive Services, Azure Bot Service, Azure Machine Learning, and other categories that fall under cognitive AI</a:t>
            </a:r>
          </a:p>
          <a:p>
            <a:r>
              <a:rPr lang="en-US" b="1" dirty="0"/>
              <a:t>Design for </a:t>
            </a:r>
            <a:r>
              <a:rPr lang="en-US" b="1" dirty="0" err="1"/>
              <a:t>IoT</a:t>
            </a:r>
            <a:endParaRPr lang="en-US" b="1" dirty="0"/>
          </a:p>
          <a:p>
            <a:pPr lvl="1"/>
            <a:r>
              <a:rPr lang="en-US" dirty="0"/>
              <a:t>Determine when to use Stream Analytics, </a:t>
            </a:r>
            <a:r>
              <a:rPr lang="en-US" dirty="0" err="1"/>
              <a:t>IoT</a:t>
            </a:r>
            <a:r>
              <a:rPr lang="en-US" dirty="0"/>
              <a:t> Hubs, Event Hubs, real-time analytics, Time Series Insights, </a:t>
            </a:r>
            <a:r>
              <a:rPr lang="en-US" dirty="0" err="1"/>
              <a:t>IoT</a:t>
            </a:r>
            <a:r>
              <a:rPr lang="en-US" dirty="0"/>
              <a:t> Edge, Notification Hubs, Event Grid, and other categories that fall under </a:t>
            </a:r>
            <a:r>
              <a:rPr lang="en-US" dirty="0" err="1"/>
              <a:t>IoT</a:t>
            </a:r>
            <a:endParaRPr lang="en-US" dirty="0"/>
          </a:p>
          <a:p>
            <a:r>
              <a:rPr lang="en-US" b="1" dirty="0"/>
              <a:t>Design messaging solution architectures</a:t>
            </a:r>
          </a:p>
          <a:p>
            <a:pPr lvl="1"/>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r>
              <a:rPr lang="en-US" b="1" dirty="0"/>
              <a:t>Design for media service solutions</a:t>
            </a:r>
          </a:p>
          <a:p>
            <a:pPr lvl="1"/>
            <a:r>
              <a:rPr lang="en-US" dirty="0"/>
              <a:t>Define solutions using Azure Media Services, video indexer, video API, computer vision API, preview, and other media related services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a:xfrm>
            <a:off x="1785187" y="6447098"/>
            <a:ext cx="8574837" cy="410903"/>
          </a:xfrm>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4116589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00687" y="1044778"/>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89" y="53600"/>
            <a:ext cx="11778205" cy="1475653"/>
          </a:xfrm>
        </p:spPr>
        <p:txBody>
          <a:bodyPr anchor="t">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260295"/>
          </a:xfrm>
        </p:spPr>
        <p:txBody>
          <a:bodyPr anchor="t">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5"/>
            <a:ext cx="11778205" cy="1283944"/>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33</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362771"/>
          </a:xfrm>
        </p:spPr>
        <p:txBody>
          <a:bodyPr anchor="t">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8</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5D014-D536-4619-B8CB-9F412D33ACAE}">
  <ds:schemaRefs>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purl.org/dc/terms/"/>
    <ds:schemaRef ds:uri="http://www.w3.org/XML/1998/namespace"/>
    <ds:schemaRef ds:uri="http://schemas.microsoft.com/office/infopath/2007/PartnerControls"/>
    <ds:schemaRef ds:uri="1AB5B583-F0CB-48BC-A5EC-1321D80DA2B0"/>
    <ds:schemaRef ds:uri="http://purl.org/dc/elements/1.1/"/>
  </ds:schemaRefs>
</ds:datastoreItem>
</file>

<file path=customXml/itemProps2.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3949</Words>
  <Application>Microsoft Office PowerPoint</Application>
  <PresentationFormat>Widescreen</PresentationFormat>
  <Paragraphs>390</Paragraphs>
  <Slides>36</Slides>
  <Notes>36</Notes>
  <HiddenSlides>0</HiddenSlides>
  <MMClips>0</MMClips>
  <ScaleCrop>false</ScaleCrop>
  <HeadingPairs>
    <vt:vector size="8" baseType="variant">
      <vt:variant>
        <vt:lpstr>Fonts Used</vt:lpstr>
      </vt:variant>
      <vt:variant>
        <vt:i4>16</vt:i4>
      </vt:variant>
      <vt:variant>
        <vt:lpstr>Theme</vt:lpstr>
      </vt:variant>
      <vt:variant>
        <vt:i4>12</vt:i4>
      </vt:variant>
      <vt:variant>
        <vt:lpstr>Embedded OLE Servers</vt:lpstr>
      </vt:variant>
      <vt:variant>
        <vt:i4>1</vt:i4>
      </vt:variant>
      <vt:variant>
        <vt:lpstr>Slide Titles</vt:lpstr>
      </vt:variant>
      <vt:variant>
        <vt:i4>36</vt:i4>
      </vt:variant>
    </vt:vector>
  </HeadingPairs>
  <TitlesOfParts>
    <vt:vector size="65" baseType="lpstr">
      <vt:lpstr>Segoe Pro</vt:lpstr>
      <vt:lpstr>Segoe Pro Light</vt:lpstr>
      <vt:lpstr>Segoe Semibold</vt:lpstr>
      <vt:lpstr>Arial</vt:lpstr>
      <vt:lpstr>Calibri</vt:lpstr>
      <vt:lpstr>Calibri Light</vt:lpstr>
      <vt:lpstr>Consolas</vt:lpstr>
      <vt:lpstr>Courier New</vt:lpstr>
      <vt:lpstr>MS PGothic</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NG_MOC_Core_ModuleNew2</vt:lpstr>
      <vt:lpstr>think-cell Slide</vt:lpstr>
      <vt:lpstr>Exam 70-535 Architecting Microsoft Azure Solutions </vt:lpstr>
      <vt:lpstr>Design Solutions by using Platform Services</vt:lpstr>
      <vt:lpstr>PowerPoint Presentation</vt:lpstr>
      <vt:lpstr>Cognitive Services</vt:lpstr>
      <vt:lpstr>PowerPoint Presentation</vt:lpstr>
      <vt:lpstr>Bot Services</vt:lpstr>
      <vt:lpstr>PowerPoint Presentation</vt:lpstr>
      <vt:lpstr>PowerPoint Presentation</vt:lpstr>
      <vt:lpstr>PowerPoint Presentation</vt:lpstr>
      <vt:lpstr>Stream Analytics</vt:lpstr>
      <vt:lpstr>IoT Hub</vt:lpstr>
      <vt:lpstr>Time Series Insights</vt:lpstr>
      <vt:lpstr>IoT Edge</vt:lpstr>
      <vt:lpstr>PowerPoint Presentation</vt:lpstr>
      <vt:lpstr>PowerPoint Presentation</vt:lpstr>
      <vt:lpstr>Service bus</vt:lpstr>
      <vt:lpstr>Service Bus Topic</vt:lpstr>
      <vt:lpstr>Service Bus Queue</vt:lpstr>
      <vt:lpstr>Event Hub</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Azure Search Overview</vt:lpstr>
      <vt:lpstr>PowerPoint Presentation</vt:lpstr>
      <vt:lpstr>What you can do with Media Services</vt:lpstr>
      <vt:lpstr>Media Services Applications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2018-06-06T02:10:41Z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Owner">
    <vt:lpwstr>jcruz@etms.com.mx</vt:lpwstr>
  </property>
  <property fmtid="{D5CDD505-2E9C-101B-9397-08002B2CF9AE}" pid="6" name="MSIP_Label_75212135-9234-47a0-a836-df5f1b370b97_SetDate">
    <vt:lpwstr>2018-06-06T02:10:38.7318138Z</vt:lpwstr>
  </property>
  <property fmtid="{D5CDD505-2E9C-101B-9397-08002B2CF9AE}" pid="7" name="MSIP_Label_75212135-9234-47a0-a836-df5f1b370b97_Name">
    <vt:lpwstr>Public</vt:lpwstr>
  </property>
  <property fmtid="{D5CDD505-2E9C-101B-9397-08002B2CF9AE}" pid="8" name="MSIP_Label_75212135-9234-47a0-a836-df5f1b370b97_Application">
    <vt:lpwstr>Microsoft Azure Information Protection</vt:lpwstr>
  </property>
  <property fmtid="{D5CDD505-2E9C-101B-9397-08002B2CF9AE}" pid="9" name="MSIP_Label_75212135-9234-47a0-a836-df5f1b370b97_Extended_MSFT_Method">
    <vt:lpwstr>Automatic</vt:lpwstr>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kasawa@microsoft.com</vt:lpwstr>
  </property>
  <property fmtid="{D5CDD505-2E9C-101B-9397-08002B2CF9AE}" pid="13" name="MSIP_Label_f42aa342-8706-4288-bd11-ebb85995028c_SetDate">
    <vt:lpwstr>2017-10-19T16:23:46.2560979-04:00</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Public General</vt:lpwstr>
  </property>
</Properties>
</file>